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DC14-19F2-4540-A8B9-98BA40E9B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B5647-C528-4C3A-BA57-F8A382D2A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E4B17-B8D0-443B-B2BF-688D639A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B7242-0840-4C03-BC23-37559EB30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8D79-FCE8-4612-BCF2-8F645F8F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6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A124C-641C-4228-8E51-1636946D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0BFF6-2CDA-426B-984C-17F6DF56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AFFE-4FF5-4A72-9574-B1D78891C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E3101-4CE5-4854-9B7F-0C637B78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462A-6B3B-40CC-808C-FFBF3084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61E68-E06A-498C-848A-354CBB34C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D7994C-F7BE-4196-8BBF-23FD3ED62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90C85-DA4B-43F3-AC8F-93CE5C66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309B6-FA94-4894-8F87-7EAF456C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87C0D-E8B0-4860-8332-22E6371C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7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C76-0529-4B18-8E41-B1E01823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45EC5-3414-493E-8575-A4E8699A9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4299C-9F2E-4E8B-8134-7DA7C709C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6599B-1219-4CA6-BC9C-F96404F6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61E2-DF5D-4EA7-82CB-D4882038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7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F12B-1172-4CCB-A395-C8E37A77D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D6CDD-9104-44CB-9738-04A6E8DAD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DFEA-6F5D-4147-98E2-AD17038F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5D8CD-3462-4DBA-9156-3A23A404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858FD-AF8C-42C6-930D-5FECE039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0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942AC-EBC9-42C1-B548-B62E2FD6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18FA5-CDE8-40B6-AEF0-16B27D0D9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29F0B-D2EB-4E5D-81A7-5B9D1AD71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E3FD5-A4EB-4C28-9427-BC3A3E39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24624-41B1-4958-B75E-75F2B45C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25FE7-5F09-4DBD-819F-9C1921E0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9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CE8E-3A9E-4835-A98F-C3F20ACC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45E63-6A52-4000-8DF5-5534B8BE9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64D5A-EAB2-4596-A97D-3FC06A9B6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D853B-5AD0-40F8-8D1A-F7DA1CE7E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2C8DC-6F61-4B92-B021-29EA21884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CDB95-21B3-47C2-B88D-942306F2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0DB1E-6C32-495C-906A-BCB8C35E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7CB483-881C-4812-9F95-4A576AC4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7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1377-AD8D-4E48-B65B-43D6BAAE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D306B-4B07-4BAC-9338-ED8053E6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25623-6B06-4246-AC2B-27D820B1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B84EA-C213-4946-927E-E35262F2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1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20A94-154C-44BF-AC34-6A0C11F7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651EAE-CB3E-4330-AF70-DC4C7645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CBB59-69E0-499E-8390-FEC9BBA5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5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CAC8-F154-4C98-9CF9-7257B067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4151B-37CD-415E-B4DB-3F3222BF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091B5-7358-4445-8FBD-4B17C3376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C5935-79C5-4108-900B-604CC46A7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8703-3126-4011-A935-134C42E1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EF09F-B05D-4917-8BDD-211E495C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0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8072-A189-4482-8FB5-D538C92BC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42595-D6FD-4B4B-9CEA-BE35089DE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ED32B-F3DF-4295-BEB1-C081EDAB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75E37-42B2-41F5-99FE-A3044B0F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63CC5-808A-4B02-B245-CB226915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ACFD2-00E4-4F71-B67A-ADD7457A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D69C2-2899-4AE5-AA0B-7ED012B8D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30842-E168-4A15-9874-A74481E7F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3E855-3451-47E3-8B32-F84B3DE3D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9FCFA-2927-463F-B851-837992141836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1C675-F237-46D5-9D2D-F0C1458B2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03C3F-3CDE-4277-A2C5-FCBA9161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B0405-FAB9-4579-BDB1-51674E3E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1C5B-BE61-40C2-97FB-DC90315E0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Agentic AI with </a:t>
            </a:r>
            <a:r>
              <a:rPr lang="en-US" dirty="0" err="1"/>
              <a:t>LangChain</a:t>
            </a:r>
            <a:r>
              <a:rPr lang="en-US" dirty="0"/>
              <a:t> and </a:t>
            </a:r>
            <a:r>
              <a:rPr lang="en-US" dirty="0" err="1"/>
              <a:t>LangGraph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4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925936-1B2C-4B8F-A7B6-B89814A9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0" y="232748"/>
            <a:ext cx="5047393" cy="2100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F2E8A-7F2D-4F58-ACA5-5BBE6D7B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70" y="212015"/>
            <a:ext cx="6558018" cy="2121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59A9E-3E3E-4849-B4A9-135355E1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43" y="3429825"/>
            <a:ext cx="4697769" cy="2188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DD6E8-39B7-4AB7-8ACC-C3843527E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555" y="3339234"/>
            <a:ext cx="6713802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ED780-34D4-4AA5-B079-C7D8E4B3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2" y="206701"/>
            <a:ext cx="5534881" cy="2974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18591-5270-4EC4-85CE-9F275FB50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05" y="348559"/>
            <a:ext cx="5907763" cy="2780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C8D89-16F8-407F-8FDB-F95AB98B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2" y="3729318"/>
            <a:ext cx="6067336" cy="2666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1CF6B-3C4A-44C7-9061-6247DFA6F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999" y="3742765"/>
            <a:ext cx="5507329" cy="26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6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1710E-566C-4949-9F0E-27F0158B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09" y="219242"/>
            <a:ext cx="5217803" cy="2573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F8046-3CA3-4FF1-82DD-1AAC32576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68" y="219242"/>
            <a:ext cx="5540310" cy="2730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73506-BF17-49DE-85F8-C1784F387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2" y="3334870"/>
            <a:ext cx="5903276" cy="2367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D2C91-6BB8-4096-98E6-8C6781F49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838" y="3429000"/>
            <a:ext cx="5902210" cy="20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58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E2930-4DD3-481A-8DDD-0FA34FF38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32" y="161539"/>
            <a:ext cx="2689232" cy="2658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6C2B4-B8B7-4C23-9C3C-960ED93A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233" y="161538"/>
            <a:ext cx="1854644" cy="2658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0D860-F8B2-44BD-9FD3-79DD176A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46" y="161537"/>
            <a:ext cx="1917215" cy="265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70D6C-6B87-424E-8CED-3651EBEE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568" y="276177"/>
            <a:ext cx="4931138" cy="2458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DE78C-F35C-4C49-99E2-B691F5363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32" y="3240281"/>
            <a:ext cx="6620229" cy="2981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C1090-5ADE-477F-B060-5EDCC4C7B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568" y="3536116"/>
            <a:ext cx="5137696" cy="25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80DA39-7B31-4F86-AB30-20920976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" y="152443"/>
            <a:ext cx="4783465" cy="2501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813E3-0696-4600-B4E5-E9E89755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70" y="270199"/>
            <a:ext cx="3233546" cy="2344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651B6-98A7-4688-BE10-2D4DE55CB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792" y="287707"/>
            <a:ext cx="3914117" cy="2309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22D6E-64B0-405D-8918-5AB3C0E1D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10" y="3231775"/>
            <a:ext cx="5679329" cy="3158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46460-B377-4AF4-B77A-220B3D6BE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046" y="3198643"/>
            <a:ext cx="4580838" cy="33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01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E3A8A-7372-40A3-8972-2DE3AFB9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8" y="112108"/>
            <a:ext cx="5397097" cy="2734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F874A-C133-49D9-B206-6631C35D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57" y="112107"/>
            <a:ext cx="5039771" cy="273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6A599-7289-4887-A5A8-21C0A4D36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76" y="3281081"/>
            <a:ext cx="5919393" cy="3186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E6C39-9BB3-4D3E-A60B-F017B8BF0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79" y="3281081"/>
            <a:ext cx="5823706" cy="31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67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DADA3-43A2-45DD-BB38-075FCC79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4" y="219033"/>
            <a:ext cx="5523403" cy="2506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9F0AC-9232-49DD-8E35-EC68659A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033"/>
            <a:ext cx="4876800" cy="2535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DDD3F-6125-4506-A582-5E0BBE4F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44" y="3326289"/>
            <a:ext cx="5429284" cy="2248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F38A36-3761-45A8-8259-0E5B468E1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147" y="3263153"/>
            <a:ext cx="5971509" cy="27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24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AF3CD-875F-470B-B941-1173E3B4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6" y="174978"/>
            <a:ext cx="5701284" cy="2864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DCE14-AA63-4C3F-AA35-41DA2D04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978"/>
            <a:ext cx="5558905" cy="2952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B7F361-7572-43D2-B1F6-F9F1BB191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6" y="3492816"/>
            <a:ext cx="5994269" cy="2864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16650-F850-4FC8-8129-C841DC99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393" y="3446930"/>
            <a:ext cx="5994270" cy="287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1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82CE1-20C7-4CE4-92E7-D0301EF8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5" y="264079"/>
            <a:ext cx="6242432" cy="29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7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29FD2-EDD7-4D2C-91AE-07D1B12F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3" y="356178"/>
            <a:ext cx="5287055" cy="2600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33714B-ACBA-40CA-823F-D714464C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178"/>
            <a:ext cx="4475701" cy="2509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E761A-8000-478D-931B-F1916E3C1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2" y="3429000"/>
            <a:ext cx="5287055" cy="310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314E5-BA22-4DEC-BF3C-9A8F8F6E6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43323"/>
            <a:ext cx="5546032" cy="32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5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A36F3-7B5D-410D-B201-2952D6CEB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36" y="293727"/>
            <a:ext cx="11950927" cy="1723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F7F6E7-963B-4CEA-BB06-040D2B5F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54" y="2149784"/>
            <a:ext cx="6256562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B67FE5-F878-4230-875B-A315DD6B6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89" y="212744"/>
            <a:ext cx="5433399" cy="2700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F161F6-DAA5-467E-829A-718AC617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744"/>
            <a:ext cx="5617690" cy="2700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C3A061-188D-428C-B2D1-23266D914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89" y="3345368"/>
            <a:ext cx="5839420" cy="2786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DCF5CA-56B0-4BA7-96E3-CFE28B1D0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349" y="3488979"/>
            <a:ext cx="5789462" cy="278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33F59-9766-420B-98A3-B4E1A19E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1" y="152940"/>
            <a:ext cx="5843530" cy="2231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FDC78-5D78-461A-B16A-5EEE321DD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50" y="152940"/>
            <a:ext cx="5526856" cy="27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137C35-CA89-425F-BEFA-8E61C69E0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1" y="3325906"/>
            <a:ext cx="5940055" cy="2874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24A47-8C9D-4155-8F8E-AA837E13E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981" y="3429000"/>
            <a:ext cx="5900124" cy="28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5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34F6E8-622C-4997-8450-915B4748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62" y="273044"/>
            <a:ext cx="5539410" cy="2531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5088BE-C3EC-4E86-A642-B84ACC045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433"/>
            <a:ext cx="5825392" cy="2833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A79193-B784-4B24-8EC7-01739181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2" y="3429000"/>
            <a:ext cx="6002430" cy="2773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6B4FA-9E5F-4F7A-AB69-F532EB460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389" y="3429000"/>
            <a:ext cx="5823611" cy="20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1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08027-C660-4907-A3F5-C3856172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5" y="339619"/>
            <a:ext cx="5971321" cy="2250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C63514-11EB-451A-AB02-5E4407C0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31" y="203985"/>
            <a:ext cx="5144976" cy="2522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23B2A2-C8AF-4B97-AB23-752B81050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39" y="3338302"/>
            <a:ext cx="5608661" cy="2972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CC668-B7A0-4938-90B5-42658C9E0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859" y="3429000"/>
            <a:ext cx="6054462" cy="26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17E39-6E9A-4BDB-920A-CF7F24AB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2" y="122875"/>
            <a:ext cx="5454235" cy="2620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A032B-23AF-4498-8D6B-2E6BF927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396" y="116074"/>
            <a:ext cx="5708757" cy="2627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9438C-1D7F-44E7-94F1-A4AC5BC7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39" y="3151675"/>
            <a:ext cx="5708757" cy="2677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13271-B363-478B-9714-0DA671C92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988" y="3254189"/>
            <a:ext cx="5377345" cy="27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55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AD7E3-10EE-425D-B896-F5363CF8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24174"/>
            <a:ext cx="4910719" cy="27359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000F3-4687-4B27-BFE8-3B813DE3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53" y="3307592"/>
            <a:ext cx="6792731" cy="33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06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F49FA5-C075-49DD-A4E8-4652DD0C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97" y="3292482"/>
            <a:ext cx="5870204" cy="2897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893ADA-9CD6-4927-971A-234C15559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87"/>
          <a:stretch/>
        </p:blipFill>
        <p:spPr>
          <a:xfrm>
            <a:off x="225797" y="294134"/>
            <a:ext cx="3270440" cy="2760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DD6BB7-8046-483B-8838-BAE1140CD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113" y="294134"/>
            <a:ext cx="3175714" cy="2355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0DA7A-8CC9-4476-BDFC-3372203B1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964" y="328864"/>
            <a:ext cx="3441083" cy="2351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64A41-B0D7-4027-92F8-D06F2670A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412" y="3541470"/>
            <a:ext cx="5692587" cy="2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3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8D80B-BFAB-44B1-A878-862D40BB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66" y="171508"/>
            <a:ext cx="5449266" cy="2679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5EDD38-E2E2-4AE4-8D54-59D409D6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011" y="171508"/>
            <a:ext cx="5696507" cy="2853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C397A-32F1-40DE-BC5C-915289ED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66" y="3832588"/>
            <a:ext cx="6041785" cy="2750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6E5F4-44F6-4EC4-BAEC-FE913B25C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657" y="3832588"/>
            <a:ext cx="5664808" cy="23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81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DC989-36DA-4C7A-B208-16DD310B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5" y="221929"/>
            <a:ext cx="5344444" cy="2546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D8D21A-81F5-44B3-971D-A928311A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490"/>
            <a:ext cx="5619870" cy="25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28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A9E4A9-145B-44D9-80BA-E70A3ADA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7" y="190561"/>
            <a:ext cx="5858586" cy="2767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BA996-061C-4B58-801F-45C6CFD3D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044" y="97116"/>
            <a:ext cx="5522259" cy="25116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606FEA-C32C-48CC-9C43-5D1CDCEC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97" y="3429000"/>
            <a:ext cx="6222192" cy="287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39FF7-9EF9-4398-ABA8-A24A5D0E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91" y="3555022"/>
            <a:ext cx="5404474" cy="26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46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0DF370-6AC8-41AB-8E49-31BEA09A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381"/>
            <a:ext cx="12192000" cy="3110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EDE2C-E60F-47B0-8E0D-76851E03E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00"/>
          <a:stretch/>
        </p:blipFill>
        <p:spPr>
          <a:xfrm>
            <a:off x="0" y="3714498"/>
            <a:ext cx="12192000" cy="24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61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B6688-09CC-4B21-9BF8-33063686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5" y="190560"/>
            <a:ext cx="5301951" cy="2516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B0822-6496-4A91-9DAF-F52EA98C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43" y="190559"/>
            <a:ext cx="5301951" cy="2516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9D3CEE-53BF-4170-9FA8-27CB37014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25" y="3429000"/>
            <a:ext cx="5806545" cy="2959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7F10-84C6-4C93-9532-B90470472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96234"/>
            <a:ext cx="5973438" cy="26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82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156DCE-D73E-434A-9A15-C4B58731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5" y="176441"/>
            <a:ext cx="5370325" cy="2593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B3F4A6-529B-49B4-A287-767FF0EA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257" y="176441"/>
            <a:ext cx="5795362" cy="2593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6A854-3F2C-48F0-8A55-165E3AB5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5" y="3551696"/>
            <a:ext cx="5813727" cy="268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8466C-854F-4392-91FF-CFED6CBF8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20" y="3429000"/>
            <a:ext cx="5858137" cy="28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2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09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00A128-A596-47FF-BC57-8E572B798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43" y="285479"/>
            <a:ext cx="5222836" cy="2601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9A65E-B5E8-44BA-97B7-E9AC1E3A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662" y="285479"/>
            <a:ext cx="6072595" cy="2899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4415F-B43E-45DB-B39C-F65599453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4" y="3500717"/>
            <a:ext cx="5907636" cy="289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23430-DE02-475D-BDBF-5BEE6737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662" y="3500717"/>
            <a:ext cx="6200393" cy="30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EB85E-6E4C-4CFC-A93C-A600B9B41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6712"/>
            <a:ext cx="6889370" cy="2555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84D01-E3FA-4C19-B72D-E9A8D3EE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54" y="216713"/>
            <a:ext cx="4831641" cy="2555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BC814-A3F5-4432-B9F5-2C1E53CD5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9" y="3410955"/>
            <a:ext cx="6255770" cy="2555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8F531-0AB4-465C-B21C-78E5B9089E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4"/>
          <a:stretch/>
        </p:blipFill>
        <p:spPr>
          <a:xfrm>
            <a:off x="6602500" y="3429000"/>
            <a:ext cx="5495721" cy="227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7215C1-1A52-4955-A88C-27F4CFC2D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484093"/>
            <a:ext cx="12202302" cy="57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AE3934-0209-4072-B294-CDB462030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27" y="211976"/>
            <a:ext cx="11850745" cy="545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3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EDD469-42E0-4ECE-8D84-BE98150EF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64" y="244637"/>
            <a:ext cx="11710825" cy="36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49CA51-94D2-46BC-9C58-F7294F958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95" y="222283"/>
            <a:ext cx="5133505" cy="2658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2D43E-5F94-4ADD-A8B9-A41D9CEC6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766" y="199045"/>
            <a:ext cx="5404039" cy="270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4048D-6EB8-450E-99B1-27E41E59E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04"/>
          <a:stretch/>
        </p:blipFill>
        <p:spPr>
          <a:xfrm>
            <a:off x="200495" y="3429000"/>
            <a:ext cx="5559555" cy="2884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0D21B-DDE1-403E-9AA6-05BE6529D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887" y="3294631"/>
            <a:ext cx="5100918" cy="31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8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6</Words>
  <Application>Microsoft Office PowerPoint</Application>
  <PresentationFormat>Widescreen</PresentationFormat>
  <Paragraphs>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Agentic AI with LangChain and LangGraph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15</cp:revision>
  <dcterms:created xsi:type="dcterms:W3CDTF">2025-08-09T04:45:21Z</dcterms:created>
  <dcterms:modified xsi:type="dcterms:W3CDTF">2025-08-09T13:41:56Z</dcterms:modified>
</cp:coreProperties>
</file>